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16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2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8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7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8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3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4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FFDA-EED5-488F-960A-7E763CAEA947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C309-4EFC-4558-A7C2-FA4EE41E3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8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сайта с учебной информацией за 5 минут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реподаватель ИВПУ КГАВТ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Филиппов А.М.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Заполнение сайта контентом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229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 №2. Текст из документа методом «Копировать-Вставить» переносится на сайт. Можно качественно оформить свойства шрифта и свойства абзаца.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625" y="1916832"/>
            <a:ext cx="76207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5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Заполнение сайта контентом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229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 №2. Загрузить рисунок со своего компьютера </a:t>
            </a:r>
            <a:endParaRPr lang="en-US" sz="2400" dirty="0" smtClean="0"/>
          </a:p>
          <a:p>
            <a:pPr algn="ctr"/>
            <a:r>
              <a:rPr lang="ru-RU" sz="2400" dirty="0" smtClean="0"/>
              <a:t>или же с помощью интернет-сервиса </a:t>
            </a:r>
            <a:endParaRPr lang="en-US" sz="2400" dirty="0" smtClean="0"/>
          </a:p>
          <a:p>
            <a:pPr algn="ctr"/>
            <a:r>
              <a:rPr lang="ru-RU" sz="2400" dirty="0" smtClean="0"/>
              <a:t>хранения файлов «</a:t>
            </a:r>
            <a:r>
              <a:rPr lang="en-US" sz="2400" dirty="0" err="1" smtClean="0"/>
              <a:t>Dropbox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628800"/>
            <a:ext cx="8136904" cy="332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2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Заполнение сайта контентом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22920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 №</a:t>
            </a:r>
            <a:r>
              <a:rPr lang="en-US" sz="2400" dirty="0" smtClean="0"/>
              <a:t>3</a:t>
            </a:r>
            <a:r>
              <a:rPr lang="ru-RU" sz="2400" dirty="0" smtClean="0"/>
              <a:t>. Просматриваем итоговый результат.</a:t>
            </a:r>
            <a:endParaRPr lang="ru-RU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87" y="1933575"/>
            <a:ext cx="6219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5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Иметь свой учебный сайт обязан каждый преподаватель.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19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Заходим на сайт </a:t>
            </a:r>
            <a:r>
              <a:rPr lang="en-US" dirty="0" smtClean="0"/>
              <a:t>Jimdo.com</a:t>
            </a:r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13438"/>
            <a:ext cx="8640960" cy="364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6612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Нажимаем кнопку «Создать сайт бесплатно».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56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 шаблон</a:t>
            </a:r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7"/>
            <a:ext cx="8490995" cy="2964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761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лишь часть доступных шаблонов.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342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55451"/>
            <a:ext cx="8568952" cy="3159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55033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Выбрать имя сайта, свой </a:t>
            </a:r>
            <a:r>
              <a:rPr lang="en-US" sz="2400" dirty="0" smtClean="0"/>
              <a:t>e-mail</a:t>
            </a:r>
            <a:r>
              <a:rPr lang="ru-RU" sz="2400" dirty="0" smtClean="0"/>
              <a:t> и пароль для редактирования сайта.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60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Сайт в режиме редактирования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700808"/>
            <a:ext cx="8357247" cy="372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Редактирование осуществляется с помощью панели инструментов (справа).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930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Редактирование шаблона</a:t>
            </a:r>
            <a:endParaRPr lang="ru-RU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314452"/>
            <a:ext cx="7308304" cy="1781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9592" y="468623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После нажатия на кнопку «Шаблоны» предлагается выбрать другой шаблон сайта.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689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После всех настроек дизайна получаем результат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999" y="1700808"/>
            <a:ext cx="8569473" cy="39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87727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получения результат не нужно знаний </a:t>
            </a:r>
          </a:p>
          <a:p>
            <a:pPr algn="ctr"/>
            <a:r>
              <a:rPr lang="ru-RU" sz="2400" dirty="0" smtClean="0"/>
              <a:t>веб-программирования и веб-дизайна.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650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Заполнение сайта контентом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12776"/>
            <a:ext cx="8508214" cy="40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8052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 №0. Есть документ, содержащий текст и рисунки. Его содержимое надо перенести на сайт.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493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Заполнение сайта контентом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8052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 №1. Нажать кнопку «Добавить новый модуль».  Далее, выбирается либо «Текст», либо «Изображение».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4478" y="1556792"/>
            <a:ext cx="5999019" cy="378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798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4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207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Создание сайта с учебной информацией за 5 минут</vt:lpstr>
      <vt:lpstr>Заходим на сайт Jimdo.com</vt:lpstr>
      <vt:lpstr>Выбираем шаблон</vt:lpstr>
      <vt:lpstr>Регистрация</vt:lpstr>
      <vt:lpstr>Сайт в режиме редактирования</vt:lpstr>
      <vt:lpstr>Редактирование шаблона</vt:lpstr>
      <vt:lpstr>После всех настроек дизайна получаем результат</vt:lpstr>
      <vt:lpstr>Заполнение сайта контентом</vt:lpstr>
      <vt:lpstr>Заполнение сайта контентом</vt:lpstr>
      <vt:lpstr>Заполнение сайта контентом</vt:lpstr>
      <vt:lpstr>Заполнение сайта контентом</vt:lpstr>
      <vt:lpstr>Заполнение сайта контентом</vt:lpstr>
      <vt:lpstr>Иметь свой учебный сайт обязан каждый преподаватель.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сайта с учебной информацией за 5 минут</dc:title>
  <dc:creator>user</dc:creator>
  <cp:lastModifiedBy>Пользователь Windows</cp:lastModifiedBy>
  <cp:revision>8</cp:revision>
  <dcterms:created xsi:type="dcterms:W3CDTF">2015-02-20T09:47:48Z</dcterms:created>
  <dcterms:modified xsi:type="dcterms:W3CDTF">2015-03-03T16:46:19Z</dcterms:modified>
</cp:coreProperties>
</file>