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8" autoAdjust="0"/>
    <p:restoredTop sz="94714" autoAdjust="0"/>
  </p:normalViewPr>
  <p:slideViewPr>
    <p:cSldViewPr>
      <p:cViewPr varScale="1">
        <p:scale>
          <a:sx n="67" d="100"/>
          <a:sy n="67" d="100"/>
        </p:scale>
        <p:origin x="-9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7776-55F5-4A23-AD58-1FAF6EC3694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F921-1936-41EE-8D59-5699A9FA23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7776-55F5-4A23-AD58-1FAF6EC3694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F921-1936-41EE-8D59-5699A9FA2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7776-55F5-4A23-AD58-1FAF6EC3694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F921-1936-41EE-8D59-5699A9FA2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7776-55F5-4A23-AD58-1FAF6EC3694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F921-1936-41EE-8D59-5699A9FA2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7776-55F5-4A23-AD58-1FAF6EC3694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78F921-1936-41EE-8D59-5699A9FA2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7776-55F5-4A23-AD58-1FAF6EC3694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F921-1936-41EE-8D59-5699A9FA2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7776-55F5-4A23-AD58-1FAF6EC3694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F921-1936-41EE-8D59-5699A9FA2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7776-55F5-4A23-AD58-1FAF6EC3694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F921-1936-41EE-8D59-5699A9FA2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7776-55F5-4A23-AD58-1FAF6EC3694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F921-1936-41EE-8D59-5699A9FA2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7776-55F5-4A23-AD58-1FAF6EC3694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F921-1936-41EE-8D59-5699A9FA2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7776-55F5-4A23-AD58-1FAF6EC3694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F921-1936-41EE-8D59-5699A9FA2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EF7776-55F5-4A23-AD58-1FAF6EC3694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78F921-1936-41EE-8D59-5699A9FA2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4ca75_3a2909e6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6400800" cy="1752600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ШКІРЯНА ГАЛАНТЕРЕЯ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144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solidFill>
                  <a:schemeClr val="accent6">
                    <a:lumMod val="75000"/>
                  </a:schemeClr>
                </a:solidFill>
              </a:rPr>
              <a:t>ТОВ </a:t>
            </a:r>
            <a:r>
              <a:rPr lang="uk-UA" sz="72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Nova </a:t>
            </a:r>
            <a:r>
              <a:rPr lang="en-US" sz="7200" b="1" dirty="0" err="1" smtClean="0">
                <a:solidFill>
                  <a:schemeClr val="accent6">
                    <a:lumMod val="75000"/>
                  </a:schemeClr>
                </a:solidFill>
              </a:rPr>
              <a:t>Lavka</a:t>
            </a:r>
            <a:r>
              <a:rPr lang="uk-UA" sz="72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6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4ca75_3a2909e6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11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786314" y="1857364"/>
            <a:ext cx="4146806" cy="3286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1204_b_1_2.jpg"/>
          <p:cNvPicPr>
            <a:picLocks noChangeAspect="1"/>
          </p:cNvPicPr>
          <p:nvPr/>
        </p:nvPicPr>
        <p:blipFill>
          <a:blip r:embed="rId5" cstate="print"/>
          <a:srcRect l="3984" t="2945" r="2277" b="7363"/>
          <a:stretch>
            <a:fillRect/>
          </a:stretch>
        </p:blipFill>
        <p:spPr>
          <a:xfrm>
            <a:off x="357158" y="1857364"/>
            <a:ext cx="4068565" cy="3286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857224" y="557214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Арт. № 058.42020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Ціна 168,00 грн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557214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Арт. № 058.420211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Ціна 230,00 грн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374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6">
                    <a:lumMod val="75000"/>
                  </a:schemeClr>
                </a:solidFill>
              </a:rPr>
              <a:t>ПЕРЧАТКИ ТА РУКАВИЦІ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3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4ca75_3a2909e6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5949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6600" b="1" dirty="0" smtClean="0">
                <a:solidFill>
                  <a:schemeClr val="accent6">
                    <a:lumMod val="50000"/>
                  </a:schemeClr>
                </a:solidFill>
              </a:rPr>
              <a:t>ТОВ </a:t>
            </a: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uk-UA" sz="6600" b="1" dirty="0" err="1" smtClean="0">
                <a:solidFill>
                  <a:schemeClr val="accent6">
                    <a:lumMod val="50000"/>
                  </a:schemeClr>
                </a:solidFill>
              </a:rPr>
              <a:t>Nоva</a:t>
            </a:r>
            <a:r>
              <a:rPr lang="uk-UA" sz="6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6600" b="1" dirty="0" err="1" smtClean="0">
                <a:solidFill>
                  <a:schemeClr val="accent6">
                    <a:lumMod val="50000"/>
                  </a:schemeClr>
                </a:solidFill>
              </a:rPr>
              <a:t>Lavka</a:t>
            </a: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>
              <a:buNone/>
            </a:pPr>
            <a:r>
              <a:rPr lang="uk-UA" sz="4800" dirty="0" smtClean="0">
                <a:solidFill>
                  <a:schemeClr val="bg1"/>
                </a:solidFill>
              </a:rPr>
              <a:t>Україна</a:t>
            </a:r>
            <a:r>
              <a:rPr lang="ru-RU" sz="4800" dirty="0" smtClean="0">
                <a:solidFill>
                  <a:schemeClr val="bg1"/>
                </a:solidFill>
              </a:rPr>
              <a:t>, м</a:t>
            </a:r>
            <a:r>
              <a:rPr lang="ru-RU" sz="4800" dirty="0" smtClean="0">
                <a:solidFill>
                  <a:schemeClr val="bg1"/>
                </a:solidFill>
              </a:rPr>
              <a:t>. Одеса</a:t>
            </a:r>
            <a:r>
              <a:rPr lang="ru-RU" sz="4800" dirty="0" smtClean="0">
                <a:solidFill>
                  <a:schemeClr val="bg1"/>
                </a:solidFill>
              </a:rPr>
              <a:t>,</a:t>
            </a:r>
          </a:p>
          <a:p>
            <a:pPr algn="ctr">
              <a:buNone/>
            </a:pPr>
            <a:r>
              <a:rPr lang="uk-UA" sz="4800" dirty="0" smtClean="0">
                <a:solidFill>
                  <a:schemeClr val="bg1"/>
                </a:solidFill>
              </a:rPr>
              <a:t>вул. Дворянська,15</a:t>
            </a:r>
          </a:p>
          <a:p>
            <a:pPr algn="ctr">
              <a:buNone/>
            </a:pP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http://novalavka.com.ua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novalavka@mail.com 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4ca75_3a2909e6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0098" y="0"/>
            <a:ext cx="964409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836712"/>
            <a:ext cx="8928992" cy="54726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4400" dirty="0" smtClean="0">
                <a:solidFill>
                  <a:schemeClr val="bg1"/>
                </a:solidFill>
              </a:rPr>
              <a:t>   Шкіряна галантерея  - це група товарів, яка </a:t>
            </a:r>
            <a:r>
              <a:rPr lang="uk-UA" sz="4400" dirty="0" smtClean="0">
                <a:solidFill>
                  <a:schemeClr val="bg1"/>
                </a:solidFill>
              </a:rPr>
              <a:t>є:</a:t>
            </a:r>
          </a:p>
          <a:p>
            <a:pPr>
              <a:buNone/>
            </a:pPr>
            <a:r>
              <a:rPr lang="uk-UA" sz="4400" dirty="0" smtClean="0">
                <a:solidFill>
                  <a:schemeClr val="bg1"/>
                </a:solidFill>
              </a:rPr>
              <a:t> - приладдям туалету;</a:t>
            </a:r>
            <a:endParaRPr lang="uk-UA" sz="4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4400" dirty="0" smtClean="0">
                <a:solidFill>
                  <a:schemeClr val="bg1"/>
                </a:solidFill>
              </a:rPr>
              <a:t> </a:t>
            </a:r>
            <a:r>
              <a:rPr lang="uk-UA" sz="4400" dirty="0" smtClean="0">
                <a:solidFill>
                  <a:schemeClr val="bg1"/>
                </a:solidFill>
              </a:rPr>
              <a:t>-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uk-UA" sz="4400" dirty="0" smtClean="0">
                <a:solidFill>
                  <a:schemeClr val="bg1"/>
                </a:solidFill>
              </a:rPr>
              <a:t>приладдям </a:t>
            </a:r>
            <a:r>
              <a:rPr lang="uk-UA" sz="4400" dirty="0" smtClean="0">
                <a:solidFill>
                  <a:schemeClr val="bg1"/>
                </a:solidFill>
              </a:rPr>
              <a:t>для зберігання грошей, документів, господарських речей;</a:t>
            </a:r>
          </a:p>
          <a:p>
            <a:pPr>
              <a:buNone/>
            </a:pPr>
            <a:r>
              <a:rPr lang="uk-UA" sz="4400" dirty="0" smtClean="0">
                <a:solidFill>
                  <a:schemeClr val="bg1"/>
                </a:solidFill>
              </a:rPr>
              <a:t> - дорожнє приладдя (валізи, саквояжі, багажні ремені, несесери).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4ca75_3a2909e6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pic>
        <p:nvPicPr>
          <p:cNvPr id="5" name="Рисунок 4" descr="5006.gif"/>
          <p:cNvPicPr>
            <a:picLocks noChangeAspect="1"/>
          </p:cNvPicPr>
          <p:nvPr/>
        </p:nvPicPr>
        <p:blipFill rotWithShape="1">
          <a:blip r:embed="rId4" cstate="print"/>
          <a:srcRect l="16876" r="12071"/>
          <a:stretch/>
        </p:blipFill>
        <p:spPr>
          <a:xfrm>
            <a:off x="251520" y="1377280"/>
            <a:ext cx="4331394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860032" y="2708920"/>
            <a:ext cx="37862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Шкіргалантерея - це зручний і недорогий подарунок, який практично завжди до речі.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6023029"/>
            <a:ext cx="2492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Атр</a:t>
            </a:r>
            <a:r>
              <a:rPr lang="uk-UA" b="1" dirty="0" smtClean="0">
                <a:solidFill>
                  <a:schemeClr val="bg1"/>
                </a:solidFill>
              </a:rPr>
              <a:t>. № 058.42025 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Ціна 850,00 грн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1429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accent6">
                    <a:lumMod val="75000"/>
                  </a:schemeClr>
                </a:solidFill>
              </a:rPr>
              <a:t>СУМКИ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3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4ca75_3a2909e6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uZI5HYtOaYHIvuLOf6Tm.jpg"/>
          <p:cNvPicPr>
            <a:picLocks noChangeAspect="1"/>
          </p:cNvPicPr>
          <p:nvPr/>
        </p:nvPicPr>
        <p:blipFill>
          <a:blip r:embed="rId4" cstate="print"/>
          <a:srcRect l="11399" t="8504" r="14439" b="5669"/>
          <a:stretch>
            <a:fillRect/>
          </a:stretch>
        </p:blipFill>
        <p:spPr>
          <a:xfrm>
            <a:off x="500034" y="1500174"/>
            <a:ext cx="3500462" cy="39595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2132856"/>
            <a:ext cx="3384376" cy="450912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uk-UA" sz="3200" dirty="0" smtClean="0">
                <a:solidFill>
                  <a:schemeClr val="bg1"/>
                </a:solidFill>
              </a:rPr>
              <a:t>Жіночі нарядні сумки відрізняються витонченим оформленням і обробкою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4579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accent6">
                    <a:lumMod val="75000"/>
                  </a:schemeClr>
                </a:solidFill>
              </a:rPr>
              <a:t>СУМКИ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5400" b="1" dirty="0" smtClean="0">
                <a:solidFill>
                  <a:schemeClr val="accent6">
                    <a:lumMod val="75000"/>
                  </a:schemeClr>
                </a:solidFill>
              </a:rPr>
              <a:t>ЖІНОЧІ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5786454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Арт. № 058.42026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Ціна 700,00 грн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2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4ca75_3a2909e6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sumki_clip_image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313182"/>
            <a:ext cx="5760640" cy="42873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10527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200" dirty="0" smtClean="0">
                <a:solidFill>
                  <a:schemeClr val="bg1"/>
                </a:solidFill>
              </a:rPr>
              <a:t> Вони мають всілякі прикраси, аплікацію, плетіння, вишивку, оригінальну фурнітуру.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6064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accent6">
                    <a:lumMod val="75000"/>
                  </a:schemeClr>
                </a:solidFill>
              </a:rPr>
              <a:t>СУМКИ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5400" b="1" dirty="0" smtClean="0">
                <a:solidFill>
                  <a:schemeClr val="accent6">
                    <a:lumMod val="75000"/>
                  </a:schemeClr>
                </a:solidFill>
              </a:rPr>
              <a:t>ЖІНОЧІ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28794" y="157161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Арт. № 058.42027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Ціна 740,00грн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4ca75_3a2909e6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pic>
        <p:nvPicPr>
          <p:cNvPr id="4" name="Содержимое 3" descr="501-1743 black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7289" r="14578"/>
          <a:stretch>
            <a:fillRect/>
          </a:stretch>
        </p:blipFill>
        <p:spPr>
          <a:xfrm>
            <a:off x="429166" y="1556793"/>
            <a:ext cx="3638778" cy="42090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76056" y="1905794"/>
            <a:ext cx="38536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Сумку </a:t>
            </a:r>
            <a:r>
              <a:rPr lang="uk-UA" sz="3200" dirty="0" smtClean="0">
                <a:solidFill>
                  <a:schemeClr val="bg1"/>
                </a:solidFill>
              </a:rPr>
              <a:t>можна дарувати не приміряючи, а лише знаючи улюблений колір майбутнього власника, і що він буде в ній носити</a:t>
            </a:r>
            <a:r>
              <a:rPr lang="uk-UA" sz="3200" dirty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4289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accent6">
                    <a:lumMod val="75000"/>
                  </a:schemeClr>
                </a:solidFill>
              </a:rPr>
              <a:t>СУМКИ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5400" b="1" dirty="0" smtClean="0">
                <a:solidFill>
                  <a:schemeClr val="accent6">
                    <a:lumMod val="75000"/>
                  </a:schemeClr>
                </a:solidFill>
              </a:rPr>
              <a:t>ЖІНОЧІ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97820" y="603232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Арт. № 058.42028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Ціна 669,00грн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9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4ca75_3a2909e6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488632"/>
            <a:ext cx="8229600" cy="1180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dirty="0" smtClean="0">
                <a:solidFill>
                  <a:schemeClr val="bg1"/>
                </a:solidFill>
              </a:rPr>
              <a:t>Портмоне призначені для зберігання паперових грошей  та розмінної монети.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портманек.jpg"/>
          <p:cNvPicPr>
            <a:picLocks noChangeAspect="1"/>
          </p:cNvPicPr>
          <p:nvPr/>
        </p:nvPicPr>
        <p:blipFill>
          <a:blip r:embed="rId4" cstate="print"/>
          <a:srcRect l="13442" t="5920" r="4684"/>
          <a:stretch>
            <a:fillRect/>
          </a:stretch>
        </p:blipFill>
        <p:spPr>
          <a:xfrm>
            <a:off x="1785918" y="1302415"/>
            <a:ext cx="5857916" cy="39987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572132" y="450057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Арт. № 058.42021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Ціна 125,00грн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000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accent6">
                    <a:lumMod val="75000"/>
                  </a:schemeClr>
                </a:solidFill>
              </a:rPr>
              <a:t>ГАМАНЦІ ТА ПОРТМОНЕ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5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4ca75_3a2909e6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17232"/>
            <a:ext cx="9144000" cy="10527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200" dirty="0" smtClean="0">
                <a:solidFill>
                  <a:schemeClr val="bg1"/>
                </a:solidFill>
              </a:rPr>
              <a:t>Гаманці служать для зберігання документів, дрібних паперів і паперових грошей.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7147724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4932040" y="1285860"/>
            <a:ext cx="4000528" cy="38576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1285860"/>
            <a:ext cx="4000528" cy="39290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21429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accent6">
                    <a:lumMod val="75000"/>
                  </a:schemeClr>
                </a:solidFill>
              </a:rPr>
              <a:t>ГАМАНЦІ</a:t>
            </a:r>
            <a:r>
              <a:rPr lang="uk-UA" sz="5400" b="1" dirty="0" smtClean="0">
                <a:solidFill>
                  <a:srgbClr val="7030A0"/>
                </a:solidFill>
              </a:rPr>
              <a:t> </a:t>
            </a:r>
            <a:r>
              <a:rPr lang="uk-UA" sz="5400" b="1" dirty="0" smtClean="0">
                <a:solidFill>
                  <a:schemeClr val="accent6">
                    <a:lumMod val="75000"/>
                  </a:schemeClr>
                </a:solidFill>
              </a:rPr>
              <a:t>ЖІНОЧІ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35769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Арт. № 058.42022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Ціна 150,00грн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892" y="435769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Арт. №058.42023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Ціна 170,00 грн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8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4ca75_3a2909e6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595-2847-thickbox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260" t="4409" r="630" b="6299"/>
          <a:stretch>
            <a:fillRect/>
          </a:stretch>
        </p:blipFill>
        <p:spPr>
          <a:xfrm>
            <a:off x="1002380" y="1509788"/>
            <a:ext cx="6953996" cy="41245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5016"/>
            <a:ext cx="9144000" cy="9647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200" dirty="0" smtClean="0">
                <a:solidFill>
                  <a:schemeClr val="bg1"/>
                </a:solidFill>
              </a:rPr>
              <a:t>Перчаточно - рукавичні вироби призначені для оберігання рук від зовнішніх дій.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464344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Арт. № 058.42029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Ціна 170,00 грн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374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6">
                    <a:lumMod val="75000"/>
                  </a:schemeClr>
                </a:solidFill>
              </a:rPr>
              <a:t>ПЕРЧАТКИ ТА РУКАВИЦІ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3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4|1.9|2.3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1|1.9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7|2.1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|3.2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4|2.9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8|3.4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5|2.2|2.9|3.1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5|2.5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D4D0C8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339</TotalTime>
  <Words>246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Тов «Navalavka»</dc:title>
  <dc:creator>ТехноЛюкс</dc:creator>
  <cp:lastModifiedBy>www.PHILka.RU</cp:lastModifiedBy>
  <cp:revision>37</cp:revision>
  <dcterms:created xsi:type="dcterms:W3CDTF">2012-03-28T10:39:54Z</dcterms:created>
  <dcterms:modified xsi:type="dcterms:W3CDTF">2013-02-07T05:30:46Z</dcterms:modified>
</cp:coreProperties>
</file>